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4C7A911D.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62"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284C85-84FC-84E8-0066-1E2D298EDBC5}" name="chong kheng chen" initials="ck" userId="070b644ef26b56e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410" autoAdjust="0"/>
  </p:normalViewPr>
  <p:slideViewPr>
    <p:cSldViewPr snapToGrid="0">
      <p:cViewPr varScale="1">
        <p:scale>
          <a:sx n="59" d="100"/>
          <a:sy n="59" d="100"/>
        </p:scale>
        <p:origin x="802"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8/10/relationships/authors" Target="authors.xml"/></Relationships>
</file>

<file path=ppt/comments/modernComment_100_4C7A911D.xml><?xml version="1.0" encoding="utf-8"?>
<p188:cmLst xmlns:a="http://schemas.openxmlformats.org/drawingml/2006/main" xmlns:r="http://schemas.openxmlformats.org/officeDocument/2006/relationships" xmlns:p188="http://schemas.microsoft.com/office/powerpoint/2018/8/main">
  <p188:cm id="{B574C0A7-4E80-4A19-8B8A-20F4D655B80F}" authorId="{1A284C85-84FC-84E8-0066-1E2D298EDBC5}" created="2024-03-06T08:23:44.745">
    <pc:sldMkLst xmlns:pc="http://schemas.microsoft.com/office/powerpoint/2013/main/command">
      <pc:docMk/>
      <pc:sldMk cId="1283100957" sldId="256"/>
    </pc:sldMkLst>
    <p188:txBody>
      <a:bodyPr/>
      <a:lstStyle/>
      <a:p>
        <a:r>
          <a:rPr lang="en-MY"/>
          <a:t>RG354HH64H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FC41E1-CD9B-4B08-93AD-446B92F4E905}" type="datetimeFigureOut">
              <a:rPr lang="en-MY" smtClean="0"/>
              <a:t>6/3/2024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811345-4D69-4DD1-957A-78AEECBE02CD}" type="slidenum">
              <a:rPr lang="en-MY" smtClean="0"/>
              <a:t>‹#›</a:t>
            </a:fld>
            <a:endParaRPr lang="en-MY"/>
          </a:p>
        </p:txBody>
      </p:sp>
    </p:spTree>
    <p:extLst>
      <p:ext uri="{BB962C8B-B14F-4D97-AF65-F5344CB8AC3E}">
        <p14:creationId xmlns:p14="http://schemas.microsoft.com/office/powerpoint/2010/main" val="2092779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GOOD EVENING EVERYONE BEFORE I START MY FIRST PRESENTATION FOR DUE50032 COMMUNICATICATIVE ENGLISH 3  LET ME INTRODROUS MYSELF .MY NAME IS CKC MATICS NUMBER IS 03DET22F1043 FROM CLASS DET4C MY LACTURE IS NUR HARTINI BINTI HARUN .</a:t>
            </a:r>
          </a:p>
          <a:p>
            <a:endParaRPr lang="en-MY" dirty="0"/>
          </a:p>
        </p:txBody>
      </p:sp>
      <p:sp>
        <p:nvSpPr>
          <p:cNvPr id="4" name="Slide Number Placeholder 3"/>
          <p:cNvSpPr>
            <a:spLocks noGrp="1"/>
          </p:cNvSpPr>
          <p:nvPr>
            <p:ph type="sldNum" sz="quarter" idx="5"/>
          </p:nvPr>
        </p:nvSpPr>
        <p:spPr/>
        <p:txBody>
          <a:bodyPr/>
          <a:lstStyle/>
          <a:p>
            <a:fld id="{64811345-4D69-4DD1-957A-78AEECBE02CD}" type="slidenum">
              <a:rPr lang="en-MY" smtClean="0"/>
              <a:t>1</a:t>
            </a:fld>
            <a:endParaRPr lang="en-MY"/>
          </a:p>
        </p:txBody>
      </p:sp>
    </p:spTree>
    <p:extLst>
      <p:ext uri="{BB962C8B-B14F-4D97-AF65-F5344CB8AC3E}">
        <p14:creationId xmlns:p14="http://schemas.microsoft.com/office/powerpoint/2010/main" val="223143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THE TITLE OF OUR GROUP IS CAR INDUSTRIAL WORLDWIDE. </a:t>
            </a:r>
          </a:p>
        </p:txBody>
      </p:sp>
      <p:sp>
        <p:nvSpPr>
          <p:cNvPr id="4" name="Slide Number Placeholder 3"/>
          <p:cNvSpPr>
            <a:spLocks noGrp="1"/>
          </p:cNvSpPr>
          <p:nvPr>
            <p:ph type="sldNum" sz="quarter" idx="5"/>
          </p:nvPr>
        </p:nvSpPr>
        <p:spPr/>
        <p:txBody>
          <a:bodyPr/>
          <a:lstStyle/>
          <a:p>
            <a:fld id="{64811345-4D69-4DD1-957A-78AEECBE02CD}" type="slidenum">
              <a:rPr lang="en-MY" smtClean="0"/>
              <a:t>2</a:t>
            </a:fld>
            <a:endParaRPr lang="en-MY"/>
          </a:p>
        </p:txBody>
      </p:sp>
    </p:spTree>
    <p:extLst>
      <p:ext uri="{BB962C8B-B14F-4D97-AF65-F5344CB8AC3E}">
        <p14:creationId xmlns:p14="http://schemas.microsoft.com/office/powerpoint/2010/main" val="710159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FOR ME ,I AM CHOOSE THE CAR INDUSTRI IN CHINA .BECAUSE I THINK </a:t>
            </a:r>
            <a:r>
              <a:rPr lang="en-US" dirty="0"/>
              <a:t>Today, China‘s </a:t>
            </a:r>
            <a:r>
              <a:rPr lang="en-US" altLang="zh-CN" dirty="0"/>
              <a:t>car</a:t>
            </a:r>
            <a:r>
              <a:rPr lang="en-US" dirty="0"/>
              <a:t> industry ranks among the best in the world. SO TODAY LET US Come and learn about China’s </a:t>
            </a:r>
            <a:r>
              <a:rPr lang="en-US" altLang="zh-CN" dirty="0"/>
              <a:t>car</a:t>
            </a:r>
            <a:r>
              <a:rPr lang="en-US" dirty="0"/>
              <a:t> industry</a:t>
            </a:r>
            <a:endParaRPr lang="en-MY" dirty="0"/>
          </a:p>
        </p:txBody>
      </p:sp>
      <p:sp>
        <p:nvSpPr>
          <p:cNvPr id="4" name="Slide Number Placeholder 3"/>
          <p:cNvSpPr>
            <a:spLocks noGrp="1"/>
          </p:cNvSpPr>
          <p:nvPr>
            <p:ph type="sldNum" sz="quarter" idx="5"/>
          </p:nvPr>
        </p:nvSpPr>
        <p:spPr/>
        <p:txBody>
          <a:bodyPr/>
          <a:lstStyle/>
          <a:p>
            <a:fld id="{64811345-4D69-4DD1-957A-78AEECBE02CD}" type="slidenum">
              <a:rPr lang="en-MY" smtClean="0"/>
              <a:t>3</a:t>
            </a:fld>
            <a:endParaRPr lang="en-MY"/>
          </a:p>
        </p:txBody>
      </p:sp>
    </p:spTree>
    <p:extLst>
      <p:ext uri="{BB962C8B-B14F-4D97-AF65-F5344CB8AC3E}">
        <p14:creationId xmlns:p14="http://schemas.microsoft.com/office/powerpoint/2010/main" val="276991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line graphs, is perfect to show about motor vehicle sales and production in </a:t>
            </a:r>
            <a:r>
              <a:rPr lang="en-US" dirty="0" err="1"/>
              <a:t>china</a:t>
            </a:r>
            <a:r>
              <a:rPr lang="en-US" dirty="0"/>
              <a:t>. In this graph we can see when 2005 to 2008 the sales and production is increase steadily. But when after 2008 motor vehicle sales and production in </a:t>
            </a:r>
            <a:r>
              <a:rPr lang="en-US" dirty="0" err="1"/>
              <a:t>china</a:t>
            </a:r>
            <a:r>
              <a:rPr lang="en-US" dirty="0"/>
              <a:t> will increase </a:t>
            </a:r>
            <a:r>
              <a:rPr lang="en-US" dirty="0" err="1"/>
              <a:t>sharply.At</a:t>
            </a:r>
            <a:r>
              <a:rPr lang="en-US" dirty="0"/>
              <a:t> 2010 breakthrough 1.5m per year,  SO I THINK It will also grow </a:t>
            </a:r>
            <a:r>
              <a:rPr lang="en-US" dirty="0" err="1"/>
              <a:t>year..by</a:t>
            </a:r>
            <a:r>
              <a:rPr lang="en-US" dirty="0"/>
              <a:t> year in the future.</a:t>
            </a:r>
            <a:endParaRPr lang="en-MY" dirty="0"/>
          </a:p>
        </p:txBody>
      </p:sp>
      <p:sp>
        <p:nvSpPr>
          <p:cNvPr id="4" name="Slide Number Placeholder 3"/>
          <p:cNvSpPr>
            <a:spLocks noGrp="1"/>
          </p:cNvSpPr>
          <p:nvPr>
            <p:ph type="sldNum" sz="quarter" idx="5"/>
          </p:nvPr>
        </p:nvSpPr>
        <p:spPr/>
        <p:txBody>
          <a:bodyPr/>
          <a:lstStyle/>
          <a:p>
            <a:fld id="{64811345-4D69-4DD1-957A-78AEECBE02CD}" type="slidenum">
              <a:rPr lang="en-MY" smtClean="0"/>
              <a:t>4</a:t>
            </a:fld>
            <a:endParaRPr lang="en-MY"/>
          </a:p>
        </p:txBody>
      </p:sp>
    </p:spTree>
    <p:extLst>
      <p:ext uri="{BB962C8B-B14F-4D97-AF65-F5344CB8AC3E}">
        <p14:creationId xmlns:p14="http://schemas.microsoft.com/office/powerpoint/2010/main" val="293867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AFTER THAT From this chart, we can know that after 2004, China began to export its own vehicles on a large SCARE. Although the value of Chinese-made vehicles is not high and they cannot be sold for very high prices TO OTHER countries, their prices are rising steadily. Although China still relied heavily on imported cars from 1998 to 2010, this is because foreign countries had already produced their own car brands before the 1990s(NINETEEN NINETY YEAR), and China only began to rise after the 1990s. Now Chinese car </a:t>
            </a:r>
            <a:r>
              <a:rPr lang="en-US" dirty="0" err="1"/>
              <a:t>compOMY</a:t>
            </a:r>
            <a:r>
              <a:rPr lang="en-US" dirty="0"/>
              <a:t> are (STURKELING) to catch up.</a:t>
            </a:r>
            <a:endParaRPr lang="en-MY" dirty="0"/>
          </a:p>
        </p:txBody>
      </p:sp>
      <p:sp>
        <p:nvSpPr>
          <p:cNvPr id="4" name="Slide Number Placeholder 3"/>
          <p:cNvSpPr>
            <a:spLocks noGrp="1"/>
          </p:cNvSpPr>
          <p:nvPr>
            <p:ph type="sldNum" sz="quarter" idx="5"/>
          </p:nvPr>
        </p:nvSpPr>
        <p:spPr/>
        <p:txBody>
          <a:bodyPr/>
          <a:lstStyle/>
          <a:p>
            <a:fld id="{64811345-4D69-4DD1-957A-78AEECBE02CD}" type="slidenum">
              <a:rPr lang="en-MY" smtClean="0"/>
              <a:t>5</a:t>
            </a:fld>
            <a:endParaRPr lang="en-MY"/>
          </a:p>
        </p:txBody>
      </p:sp>
    </p:spTree>
    <p:extLst>
      <p:ext uri="{BB962C8B-B14F-4D97-AF65-F5344CB8AC3E}">
        <p14:creationId xmlns:p14="http://schemas.microsoft.com/office/powerpoint/2010/main" val="94221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graph we can know the </a:t>
            </a:r>
            <a:r>
              <a:rPr lang="en-US" dirty="0" err="1"/>
              <a:t>ev</a:t>
            </a:r>
            <a:r>
              <a:rPr lang="en-US" dirty="0"/>
              <a:t> car sales and penetration when 2015 to 2030 in </a:t>
            </a:r>
            <a:r>
              <a:rPr lang="en-US" dirty="0" err="1"/>
              <a:t>china</a:t>
            </a:r>
            <a:r>
              <a:rPr lang="en-US" dirty="0"/>
              <a:t>. Sales are rising steadily every year so we can know the </a:t>
            </a:r>
            <a:r>
              <a:rPr lang="en-US" dirty="0" err="1"/>
              <a:t>ev</a:t>
            </a:r>
            <a:r>
              <a:rPr lang="en-US" dirty="0"/>
              <a:t> car in </a:t>
            </a:r>
            <a:r>
              <a:rPr lang="en-US" dirty="0" err="1"/>
              <a:t>china</a:t>
            </a:r>
            <a:r>
              <a:rPr lang="en-US" dirty="0"/>
              <a:t> are very popular. Nearly 4,000 electric vehicles will be sold in 2023 alone. Experts predict that sales of electric vehicles in China will exceed 1.2m units in 2030. Electric cars are the future, so I think what we are reading about electricity will be of great use in the future.</a:t>
            </a:r>
            <a:endParaRPr lang="en-MY" dirty="0"/>
          </a:p>
        </p:txBody>
      </p:sp>
      <p:sp>
        <p:nvSpPr>
          <p:cNvPr id="4" name="Slide Number Placeholder 3"/>
          <p:cNvSpPr>
            <a:spLocks noGrp="1"/>
          </p:cNvSpPr>
          <p:nvPr>
            <p:ph type="sldNum" sz="quarter" idx="5"/>
          </p:nvPr>
        </p:nvSpPr>
        <p:spPr/>
        <p:txBody>
          <a:bodyPr/>
          <a:lstStyle/>
          <a:p>
            <a:fld id="{64811345-4D69-4DD1-957A-78AEECBE02CD}" type="slidenum">
              <a:rPr lang="en-MY" smtClean="0"/>
              <a:t>6</a:t>
            </a:fld>
            <a:endParaRPr lang="en-MY"/>
          </a:p>
        </p:txBody>
      </p:sp>
    </p:spTree>
    <p:extLst>
      <p:ext uri="{BB962C8B-B14F-4D97-AF65-F5344CB8AC3E}">
        <p14:creationId xmlns:p14="http://schemas.microsoft.com/office/powerpoint/2010/main" val="2225091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THIS IS END OF MY PRESENTTATION I WILL PAST TO MY NEXT GROUPMEMBER TO PRESENT THEIR SLIDE .THANKYOU </a:t>
            </a:r>
          </a:p>
        </p:txBody>
      </p:sp>
      <p:sp>
        <p:nvSpPr>
          <p:cNvPr id="4" name="Slide Number Placeholder 3"/>
          <p:cNvSpPr>
            <a:spLocks noGrp="1"/>
          </p:cNvSpPr>
          <p:nvPr>
            <p:ph type="sldNum" sz="quarter" idx="5"/>
          </p:nvPr>
        </p:nvSpPr>
        <p:spPr/>
        <p:txBody>
          <a:bodyPr/>
          <a:lstStyle/>
          <a:p>
            <a:fld id="{64811345-4D69-4DD1-957A-78AEECBE02CD}" type="slidenum">
              <a:rPr lang="en-MY" smtClean="0"/>
              <a:t>7</a:t>
            </a:fld>
            <a:endParaRPr lang="en-MY"/>
          </a:p>
        </p:txBody>
      </p:sp>
    </p:spTree>
    <p:extLst>
      <p:ext uri="{BB962C8B-B14F-4D97-AF65-F5344CB8AC3E}">
        <p14:creationId xmlns:p14="http://schemas.microsoft.com/office/powerpoint/2010/main" val="1101094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97888-3222-0211-A69A-247F3BA86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D0505494-7FA5-E9E5-311C-24444C1154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A6EDDB62-F452-51F8-170D-9EC3DB28C2B4}"/>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5" name="Footer Placeholder 4">
            <a:extLst>
              <a:ext uri="{FF2B5EF4-FFF2-40B4-BE49-F238E27FC236}">
                <a16:creationId xmlns:a16="http://schemas.microsoft.com/office/drawing/2014/main" id="{9B6097D7-1F5D-4755-D839-E65BF099832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0BBB8CA-A419-5087-A7DF-5D8C1E7F3035}"/>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3889358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D298-AFDC-F858-A5C7-8A3B838ABA76}"/>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9E5E8FAE-8430-E82C-FA02-7DE2AF2788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E5B7A9F-9AB9-89A0-89F9-548A67404DD3}"/>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5" name="Footer Placeholder 4">
            <a:extLst>
              <a:ext uri="{FF2B5EF4-FFF2-40B4-BE49-F238E27FC236}">
                <a16:creationId xmlns:a16="http://schemas.microsoft.com/office/drawing/2014/main" id="{C84D67C4-6B2C-9DF0-EF1D-FFE3740EA40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9060391-EE30-AC48-3467-883B00489C67}"/>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1368047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841EA-9A27-37FC-7936-8393E491C7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71794C63-05B1-2327-13D4-49E9B04748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3DD08D-4677-0C1B-6DC6-4FD2487A77DC}"/>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5" name="Footer Placeholder 4">
            <a:extLst>
              <a:ext uri="{FF2B5EF4-FFF2-40B4-BE49-F238E27FC236}">
                <a16:creationId xmlns:a16="http://schemas.microsoft.com/office/drawing/2014/main" id="{46D7DC9C-1DB6-0579-AA00-B9142D785A2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1A66B78-4B15-8BEA-88B8-0A17CFA0DF5C}"/>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3775602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6720-A22A-AA0B-AED1-93745F98F7E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D79F917-3B22-4CBD-65AF-BC2FE9FF75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EE531E4-8B95-CC72-BDFE-F575D77C7172}"/>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5" name="Footer Placeholder 4">
            <a:extLst>
              <a:ext uri="{FF2B5EF4-FFF2-40B4-BE49-F238E27FC236}">
                <a16:creationId xmlns:a16="http://schemas.microsoft.com/office/drawing/2014/main" id="{DE6C3F90-9857-2073-D491-58F0FFEF95D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13451B5-3A7E-3F94-D284-0F1A6681CF36}"/>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3490634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2E64-89FC-486E-A423-DCBA2BC548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E8EE2C3-52C4-C740-9875-958B83F46C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4B08C3-D549-A436-FEB6-B4EA278BF4FB}"/>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5" name="Footer Placeholder 4">
            <a:extLst>
              <a:ext uri="{FF2B5EF4-FFF2-40B4-BE49-F238E27FC236}">
                <a16:creationId xmlns:a16="http://schemas.microsoft.com/office/drawing/2014/main" id="{BB65D192-DF41-6E3F-D250-1368866144D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BEE15E5-4FE5-FE03-2CEB-80031F1EA25D}"/>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3027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ABCB-135D-2224-2708-3AD8271EB5A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706168D4-5294-3A22-3A2C-925A035CE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2A02E458-76BF-9D3A-9D94-3EF3114CB5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4AB5E5A-46BE-A388-F343-E4C75707AB7A}"/>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6" name="Footer Placeholder 5">
            <a:extLst>
              <a:ext uri="{FF2B5EF4-FFF2-40B4-BE49-F238E27FC236}">
                <a16:creationId xmlns:a16="http://schemas.microsoft.com/office/drawing/2014/main" id="{4E93E7C2-EE38-AA8D-6A19-670D36CAD89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6C2D297A-19D0-56A8-3E1F-3688F03E2863}"/>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2533675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8B2A7-3983-DF53-258F-A69ED9D10605}"/>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C941876-554C-3936-8BB2-7C962FD87A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2F51D1-57F7-800A-0C56-1503CBF2A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27BB7245-8373-2F6C-FCB5-2C3C96EF57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55D122-922F-6F64-CB69-86C948BFD2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CA381001-8F93-C554-DD58-DFC801CAA542}"/>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8" name="Footer Placeholder 7">
            <a:extLst>
              <a:ext uri="{FF2B5EF4-FFF2-40B4-BE49-F238E27FC236}">
                <a16:creationId xmlns:a16="http://schemas.microsoft.com/office/drawing/2014/main" id="{30432A1B-437B-2C1F-B0E9-78D693ED9C66}"/>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E5DA4358-A26B-8ED2-51DF-D7537DF11C94}"/>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114123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B7D4-D175-58E0-7FF3-64CC796FE7E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C5831909-174D-877D-9D46-488E011C87BC}"/>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4" name="Footer Placeholder 3">
            <a:extLst>
              <a:ext uri="{FF2B5EF4-FFF2-40B4-BE49-F238E27FC236}">
                <a16:creationId xmlns:a16="http://schemas.microsoft.com/office/drawing/2014/main" id="{9E995247-8FC3-C575-77F3-0393676F0DE3}"/>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22E774D2-07B4-4A4A-6222-9EC02C01EEFC}"/>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3884449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0A1A2C-8D15-FD85-AA92-A76D245BB598}"/>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3" name="Footer Placeholder 2">
            <a:extLst>
              <a:ext uri="{FF2B5EF4-FFF2-40B4-BE49-F238E27FC236}">
                <a16:creationId xmlns:a16="http://schemas.microsoft.com/office/drawing/2014/main" id="{8D037391-2440-D923-1CDC-83453D3A2534}"/>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788A97D-93C9-19CB-DF90-BE9166564028}"/>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2667786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B879-4463-0398-E4BC-BA8A65DB1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E8342EEF-D912-29D2-8FE0-2ED804266B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498216F0-4522-AAAB-61DD-69CB74B65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14292-BCFE-1EDE-ED98-D12A5B4E16F7}"/>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6" name="Footer Placeholder 5">
            <a:extLst>
              <a:ext uri="{FF2B5EF4-FFF2-40B4-BE49-F238E27FC236}">
                <a16:creationId xmlns:a16="http://schemas.microsoft.com/office/drawing/2014/main" id="{4E9D0BD7-B222-1FAC-7A9A-EB8F3A43E0F9}"/>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12EB20F6-540F-560A-6BBA-27C91F89A821}"/>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289267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D878-E7AC-702E-E760-2746E0717B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05EAD1F5-7C2F-8F1A-A6F9-8FE9F2FCD5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231090AA-BD75-8D89-6A2A-495FA4796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5BD709-A99C-442B-1C13-DFBC05A2C708}"/>
              </a:ext>
            </a:extLst>
          </p:cNvPr>
          <p:cNvSpPr>
            <a:spLocks noGrp="1"/>
          </p:cNvSpPr>
          <p:nvPr>
            <p:ph type="dt" sz="half" idx="10"/>
          </p:nvPr>
        </p:nvSpPr>
        <p:spPr/>
        <p:txBody>
          <a:bodyPr/>
          <a:lstStyle/>
          <a:p>
            <a:fld id="{4E3C28FF-2C1B-4817-B07C-4F0569EED6FE}" type="datetimeFigureOut">
              <a:rPr lang="en-MY" smtClean="0"/>
              <a:t>6/3/2024</a:t>
            </a:fld>
            <a:endParaRPr lang="en-MY"/>
          </a:p>
        </p:txBody>
      </p:sp>
      <p:sp>
        <p:nvSpPr>
          <p:cNvPr id="6" name="Footer Placeholder 5">
            <a:extLst>
              <a:ext uri="{FF2B5EF4-FFF2-40B4-BE49-F238E27FC236}">
                <a16:creationId xmlns:a16="http://schemas.microsoft.com/office/drawing/2014/main" id="{F3F6DE15-6573-A8A4-980C-525F0B67D4F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FDF9CF70-92DE-6336-8A34-D12E2E5E7E56}"/>
              </a:ext>
            </a:extLst>
          </p:cNvPr>
          <p:cNvSpPr>
            <a:spLocks noGrp="1"/>
          </p:cNvSpPr>
          <p:nvPr>
            <p:ph type="sldNum" sz="quarter" idx="12"/>
          </p:nvPr>
        </p:nvSpPr>
        <p:spPr/>
        <p:txBody>
          <a:bodyPr/>
          <a:lstStyle/>
          <a:p>
            <a:fld id="{D17E7379-19A9-45A6-9A87-C2B85A68427A}" type="slidenum">
              <a:rPr lang="en-MY" smtClean="0"/>
              <a:t>‹#›</a:t>
            </a:fld>
            <a:endParaRPr lang="en-MY"/>
          </a:p>
        </p:txBody>
      </p:sp>
    </p:spTree>
    <p:extLst>
      <p:ext uri="{BB962C8B-B14F-4D97-AF65-F5344CB8AC3E}">
        <p14:creationId xmlns:p14="http://schemas.microsoft.com/office/powerpoint/2010/main" val="3948964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660117-5184-35D7-6DA5-767460A869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3B96068A-92DE-26C6-D794-425E8CB768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A20717D-E78C-084D-88C8-1E87B0145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3C28FF-2C1B-4817-B07C-4F0569EED6FE}" type="datetimeFigureOut">
              <a:rPr lang="en-MY" smtClean="0"/>
              <a:t>6/3/2024</a:t>
            </a:fld>
            <a:endParaRPr lang="en-MY"/>
          </a:p>
        </p:txBody>
      </p:sp>
      <p:sp>
        <p:nvSpPr>
          <p:cNvPr id="5" name="Footer Placeholder 4">
            <a:extLst>
              <a:ext uri="{FF2B5EF4-FFF2-40B4-BE49-F238E27FC236}">
                <a16:creationId xmlns:a16="http://schemas.microsoft.com/office/drawing/2014/main" id="{681804D1-74DC-4C60-28E7-F81AAF866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MY"/>
          </a:p>
        </p:txBody>
      </p:sp>
      <p:sp>
        <p:nvSpPr>
          <p:cNvPr id="6" name="Slide Number Placeholder 5">
            <a:extLst>
              <a:ext uri="{FF2B5EF4-FFF2-40B4-BE49-F238E27FC236}">
                <a16:creationId xmlns:a16="http://schemas.microsoft.com/office/drawing/2014/main" id="{37AC7792-624C-FD30-6914-B220338F7B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7E7379-19A9-45A6-9A87-C2B85A68427A}" type="slidenum">
              <a:rPr lang="en-MY" smtClean="0"/>
              <a:t>‹#›</a:t>
            </a:fld>
            <a:endParaRPr lang="en-MY"/>
          </a:p>
        </p:txBody>
      </p:sp>
    </p:spTree>
    <p:extLst>
      <p:ext uri="{BB962C8B-B14F-4D97-AF65-F5344CB8AC3E}">
        <p14:creationId xmlns:p14="http://schemas.microsoft.com/office/powerpoint/2010/main" val="1460008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microsoft.com/office/2018/10/relationships/comments" Target="../comments/modernComment_100_4C7A911D.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card&#10;&#10;Description automatically generated">
            <a:extLst>
              <a:ext uri="{FF2B5EF4-FFF2-40B4-BE49-F238E27FC236}">
                <a16:creationId xmlns:a16="http://schemas.microsoft.com/office/drawing/2014/main" id="{D3E12BD0-9557-9AE9-4FE6-3268587A0E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0670" y="193636"/>
            <a:ext cx="8390818" cy="6293114"/>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Video 31">
            <a:hlinkClick r:id="" action="ppaction://media"/>
            <a:extLst>
              <a:ext uri="{FF2B5EF4-FFF2-40B4-BE49-F238E27FC236}">
                <a16:creationId xmlns:a16="http://schemas.microsoft.com/office/drawing/2014/main" id="{60C14977-3DCA-884B-0DBF-741229F0858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83100957"/>
      </p:ext>
    </p:extLst>
  </p:cSld>
  <p:clrMapOvr>
    <a:masterClrMapping/>
  </p:clrMapOvr>
  <mc:AlternateContent xmlns:mc="http://schemas.openxmlformats.org/markup-compatibility/2006">
    <mc:Choice xmlns:p14="http://schemas.microsoft.com/office/powerpoint/2010/main" Requires="p14">
      <p:transition spd="slow" p14:dur="2000" advTm="28526"/>
    </mc:Choice>
    <mc:Fallback>
      <p:transition spd="slow" advTm="28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extLst>
    <p:ext uri="{6950BFC3-D8DA-4A85-94F7-54DA5524770B}">
      <p188:commentRel xmlns:p188="http://schemas.microsoft.com/office/powerpoint/2018/8/main" r:id="rId5"/>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 assembly line in a factory&#10;&#10;Description automatically generated">
            <a:extLst>
              <a:ext uri="{FF2B5EF4-FFF2-40B4-BE49-F238E27FC236}">
                <a16:creationId xmlns:a16="http://schemas.microsoft.com/office/drawing/2014/main" id="{59256459-757B-04A9-6F63-3B470422B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Video 10">
            <a:hlinkClick r:id="" action="ppaction://media"/>
            <a:extLst>
              <a:ext uri="{FF2B5EF4-FFF2-40B4-BE49-F238E27FC236}">
                <a16:creationId xmlns:a16="http://schemas.microsoft.com/office/drawing/2014/main" id="{9EBECD22-2BAC-9D2E-F339-7C0900625AD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9697892"/>
      </p:ext>
    </p:extLst>
  </p:cSld>
  <p:clrMapOvr>
    <a:masterClrMapping/>
  </p:clrMapOvr>
  <mc:AlternateContent xmlns:mc="http://schemas.openxmlformats.org/markup-compatibility/2006">
    <mc:Choice xmlns:p14="http://schemas.microsoft.com/office/powerpoint/2010/main" Requires="p14">
      <p:transition spd="slow" p14:dur="2000" advTm="6172"/>
    </mc:Choice>
    <mc:Fallback>
      <p:transition spd="slow" advTm="6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4EF7334-EEC7-E4AF-5CA9-A1ACB8F87AE6}"/>
              </a:ext>
            </a:extLst>
          </p:cNvPr>
          <p:cNvPicPr>
            <a:picLocks noChangeAspect="1"/>
          </p:cNvPicPr>
          <p:nvPr/>
        </p:nvPicPr>
        <p:blipFill>
          <a:blip r:embed="rId5"/>
          <a:stretch>
            <a:fillRect/>
          </a:stretch>
        </p:blipFill>
        <p:spPr>
          <a:xfrm>
            <a:off x="1143942" y="643467"/>
            <a:ext cx="9904115"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Video 7">
            <a:hlinkClick r:id="" action="ppaction://media"/>
            <a:extLst>
              <a:ext uri="{FF2B5EF4-FFF2-40B4-BE49-F238E27FC236}">
                <a16:creationId xmlns:a16="http://schemas.microsoft.com/office/drawing/2014/main" id="{E22EABF5-29AB-992A-DDD9-3206E6E91AE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88547250"/>
      </p:ext>
    </p:extLst>
  </p:cSld>
  <p:clrMapOvr>
    <a:masterClrMapping/>
  </p:clrMapOvr>
  <mc:AlternateContent xmlns:mc="http://schemas.openxmlformats.org/markup-compatibility/2006">
    <mc:Choice xmlns:p14="http://schemas.microsoft.com/office/powerpoint/2010/main" Requires="p14">
      <p:transition spd="slow" p14:dur="2000" advTm="17171"/>
    </mc:Choice>
    <mc:Fallback>
      <p:transition spd="slow" advTm="17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33B715-1F29-87B6-FB84-B41939DFD883}"/>
              </a:ext>
            </a:extLst>
          </p:cNvPr>
          <p:cNvPicPr>
            <a:picLocks noChangeAspect="1"/>
          </p:cNvPicPr>
          <p:nvPr/>
        </p:nvPicPr>
        <p:blipFill>
          <a:blip r:embed="rId5"/>
          <a:stretch>
            <a:fillRect/>
          </a:stretch>
        </p:blipFill>
        <p:spPr>
          <a:xfrm>
            <a:off x="1857194" y="321733"/>
            <a:ext cx="8175211" cy="6131409"/>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Video 7">
            <a:hlinkClick r:id="" action="ppaction://media"/>
            <a:extLst>
              <a:ext uri="{FF2B5EF4-FFF2-40B4-BE49-F238E27FC236}">
                <a16:creationId xmlns:a16="http://schemas.microsoft.com/office/drawing/2014/main" id="{1CE77948-DD24-EF8F-AB1D-C42C89620AB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6427489"/>
      </p:ext>
    </p:extLst>
  </p:cSld>
  <p:clrMapOvr>
    <a:masterClrMapping/>
  </p:clrMapOvr>
  <mc:AlternateContent xmlns:mc="http://schemas.openxmlformats.org/markup-compatibility/2006">
    <mc:Choice xmlns:p14="http://schemas.microsoft.com/office/powerpoint/2010/main" Requires="p14">
      <p:transition spd="slow" p14:dur="2000" advTm="41043"/>
    </mc:Choice>
    <mc:Fallback>
      <p:transition spd="slow" advTm="41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0B43BA0-089A-8524-F641-48C4133B6F55}"/>
              </a:ext>
            </a:extLst>
          </p:cNvPr>
          <p:cNvPicPr>
            <a:picLocks noChangeAspect="1"/>
          </p:cNvPicPr>
          <p:nvPr/>
        </p:nvPicPr>
        <p:blipFill>
          <a:blip r:embed="rId5"/>
          <a:stretch>
            <a:fillRect/>
          </a:stretch>
        </p:blipFill>
        <p:spPr>
          <a:xfrm>
            <a:off x="2016509" y="237113"/>
            <a:ext cx="8158982" cy="6119237"/>
          </a:xfrm>
          <a:prstGeom prst="rect">
            <a:avLst/>
          </a:prstGeom>
          <a:ln>
            <a:noFill/>
          </a:ln>
        </p:spPr>
      </p:pic>
      <p:pic>
        <p:nvPicPr>
          <p:cNvPr id="8" name="Video 7">
            <a:hlinkClick r:id="" action="ppaction://media"/>
            <a:extLst>
              <a:ext uri="{FF2B5EF4-FFF2-40B4-BE49-F238E27FC236}">
                <a16:creationId xmlns:a16="http://schemas.microsoft.com/office/drawing/2014/main" id="{AEBF704D-B718-DCE0-AF65-5A6E5140EAE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0825904"/>
      </p:ext>
    </p:extLst>
  </p:cSld>
  <p:clrMapOvr>
    <a:masterClrMapping/>
  </p:clrMapOvr>
  <mc:AlternateContent xmlns:mc="http://schemas.openxmlformats.org/markup-compatibility/2006">
    <mc:Choice xmlns:p14="http://schemas.microsoft.com/office/powerpoint/2010/main" Requires="p14">
      <p:transition spd="slow" p14:dur="2000" advTm="67641"/>
    </mc:Choice>
    <mc:Fallback>
      <p:transition spd="slow" advTm="67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with blue and green bars&#10;&#10;Description automatically generated">
            <a:extLst>
              <a:ext uri="{FF2B5EF4-FFF2-40B4-BE49-F238E27FC236}">
                <a16:creationId xmlns:a16="http://schemas.microsoft.com/office/drawing/2014/main" id="{70E04A42-CCD4-341C-7286-C0FFDC7A111E}"/>
              </a:ext>
            </a:extLst>
          </p:cNvPr>
          <p:cNvPicPr>
            <a:picLocks noChangeAspect="1"/>
          </p:cNvPicPr>
          <p:nvPr/>
        </p:nvPicPr>
        <p:blipFill rotWithShape="1">
          <a:blip r:embed="rId5"/>
          <a:srcRect t="21596" b="10159"/>
          <a:stretch/>
        </p:blipFill>
        <p:spPr>
          <a:xfrm>
            <a:off x="838200" y="704765"/>
            <a:ext cx="10628376" cy="5440003"/>
          </a:xfrm>
          <a:prstGeom prst="rect">
            <a:avLst/>
          </a:prstGeom>
        </p:spPr>
      </p:pic>
      <p:pic>
        <p:nvPicPr>
          <p:cNvPr id="6" name="Video 5">
            <a:hlinkClick r:id="" action="ppaction://media"/>
            <a:extLst>
              <a:ext uri="{FF2B5EF4-FFF2-40B4-BE49-F238E27FC236}">
                <a16:creationId xmlns:a16="http://schemas.microsoft.com/office/drawing/2014/main" id="{636B6789-0A4A-F370-1718-CD724259D98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8526339"/>
      </p:ext>
    </p:extLst>
  </p:cSld>
  <p:clrMapOvr>
    <a:masterClrMapping/>
  </p:clrMapOvr>
  <mc:AlternateContent xmlns:mc="http://schemas.openxmlformats.org/markup-compatibility/2006">
    <mc:Choice xmlns:p14="http://schemas.microsoft.com/office/powerpoint/2010/main" Requires="p14">
      <p:transition spd="slow" p14:dur="2000" advTm="56319"/>
    </mc:Choice>
    <mc:Fallback>
      <p:transition spd="slow" advTm="56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6" name="Freeform: Shape 3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CC78C85-AA25-4F9A-30C1-B9DFF57158D5}"/>
              </a:ext>
            </a:extLst>
          </p:cNvPr>
          <p:cNvPicPr>
            <a:picLocks noChangeAspect="1"/>
          </p:cNvPicPr>
          <p:nvPr/>
        </p:nvPicPr>
        <p:blipFill>
          <a:blip r:embed="rId5"/>
          <a:stretch>
            <a:fillRect/>
          </a:stretch>
        </p:blipFill>
        <p:spPr>
          <a:xfrm>
            <a:off x="1664240" y="150042"/>
            <a:ext cx="8863519" cy="6270940"/>
          </a:xfrm>
          <a:prstGeom prst="rect">
            <a:avLst/>
          </a:prstGeom>
          <a:ln>
            <a:noFill/>
          </a:ln>
        </p:spPr>
      </p:pic>
      <p:pic>
        <p:nvPicPr>
          <p:cNvPr id="8" name="Video 7">
            <a:hlinkClick r:id="" action="ppaction://media"/>
            <a:extLst>
              <a:ext uri="{FF2B5EF4-FFF2-40B4-BE49-F238E27FC236}">
                <a16:creationId xmlns:a16="http://schemas.microsoft.com/office/drawing/2014/main" id="{0AEFE707-A7C5-1D7E-2E64-351B9FD15F3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2500" r="12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0398965"/>
      </p:ext>
    </p:extLst>
  </p:cSld>
  <p:clrMapOvr>
    <a:masterClrMapping/>
  </p:clrMapOvr>
  <mc:AlternateContent xmlns:mc="http://schemas.openxmlformats.org/markup-compatibility/2006">
    <mc:Choice xmlns:p14="http://schemas.microsoft.com/office/powerpoint/2010/main" Requires="p14">
      <p:transition spd="slow" p14:dur="2000" advTm="11205"/>
    </mc:Choice>
    <mc:Fallback>
      <p:transition spd="slow" advTm="11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143</TotalTime>
  <Words>386</Words>
  <Application>Microsoft Office PowerPoint</Application>
  <PresentationFormat>Widescreen</PresentationFormat>
  <Paragraphs>14</Paragraphs>
  <Slides>7</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chong kheng chen</dc:creator>
  <cp:lastModifiedBy>chong kheng chen</cp:lastModifiedBy>
  <cp:revision>4</cp:revision>
  <dcterms:created xsi:type="dcterms:W3CDTF">2024-03-06T08:03:30Z</dcterms:created>
  <dcterms:modified xsi:type="dcterms:W3CDTF">2024-03-06T10:28:45Z</dcterms:modified>
</cp:coreProperties>
</file>